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80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5BDE-BA66-B74C-A701-192C0272E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CE5FB-6C78-8B4E-944A-51D5B0BBD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AC344-1F07-7948-B894-C18A2CE3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7080-7DBD-5340-9581-60B9041A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D1DB5-CF15-324C-B803-0776C8DA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4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A7E33-6599-AC4B-9BF3-D8FEFEB9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55571-9650-6B49-9297-03BC9A34F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34CE6-C542-CB46-B029-C7A3FFE5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515FE-5F0C-7F4D-836F-5DC47985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90438-3580-BC44-B7E4-059831DA8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50E43C-064E-5A48-89CD-CE806FA39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898DB8-FA8C-4E48-8566-B73231D3E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15B22-BEE5-6F45-93DE-40BBE2D6D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5FAF7-0297-1F4A-ACEA-686D0B6A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C6496-CC82-A542-A3D4-34A9947D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B6AD-A63E-4145-8B76-1F90B282A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49ABC-A779-4B4F-A224-5D3E8D343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DC4E2-31A1-A948-997E-4B57D0C38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3F9EE-EC77-0A47-AB29-5FF9D2CDF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0509D-7CD9-A646-ABB5-50523FCE9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3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AF586-88BA-3543-8049-B8EA71C5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D664F-6CAF-FF42-8B58-9BAD71C4A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93B9A-BB40-A040-A45B-32A47CAA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C77FD-8A4B-CA4D-B5E1-BE1D26CA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5F5CC-4375-C74C-A965-C53AB1AC0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2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C0C2D-A932-F940-8AF1-5FA84572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B2B48-F0C0-2143-AA99-14F30E1563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28C85-01B6-784D-8C29-6E386495E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09E2B-A477-B24F-AAE5-52770E3E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E09A5-F407-4940-8EB3-7D238351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E40DF-C728-F64E-A6AF-57620518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8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A037-2EFD-8F45-93EE-A517B0113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AB942-38B2-E54F-88CC-24658C52E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91D90-5A0D-814D-BDF9-9C13936E0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B92D8-B13C-524F-A391-BED7C40BD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E0FF4-E92E-6142-8B55-6C9FF59696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3A282-76AB-7345-98F5-BBEED2EE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4A160-B12D-BA4F-A28D-16649C8D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FE96E4-3176-7C4C-B2FD-F2D36C92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6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9C867-B742-634C-B4DE-88F9CBB7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C98430-6F07-0F44-B62B-D012A144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4C530-D228-2149-ACC8-942629BC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620D2-550A-F040-A59A-EEFA3DF2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5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C96F7A-D93A-4B45-A28B-750115EAD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9DEE7-E75D-F54F-888E-14378767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3293-C5A4-674B-8F5D-F08DE848B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75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DBE28-41C6-D741-A53E-843C193E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8890C-44E5-DC40-AED0-4C99EEB90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4BCAC-600A-7E44-AD34-81BEB0E09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9DB29-89D3-7C45-9853-3F820543C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9D351-E080-C043-9F26-FBCD5C891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6F200-D08E-6340-90EC-A9EA9ED5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DDB2-CEED-2546-9E3C-43F44A5A8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6737EF-B77C-CE45-BF84-C594B857D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76B62-993D-E94F-A7C9-21D1B4994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8B311-4190-F74A-B7CF-785CF29B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4073C-4775-B947-B380-CF8FA35DC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C1ECA-CE2A-6B4F-9C39-188928DA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8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03FED-25B8-8F45-A3B9-DEC7AB53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20AD5-614D-C646-889B-FAB892554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D885D-8967-B047-BA59-725B2425F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880B8-AB69-5A4F-9FDB-9B7A4BD605D7}" type="datetimeFigureOut">
              <a:rPr lang="en-US" smtClean="0"/>
              <a:t>6/11/19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CD23A-5127-1642-BB3C-723CC905C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93FEE-F72E-6546-95B1-84BD00D1B0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0FB9C-F94B-674C-89F2-F409643D7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29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91784B4-DAC3-0947-9C95-3D871B838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34" b="99931" l="902" r="93988">
                        <a14:foregroundMark x1="17435" y1="29298" x2="45291" y2="15612"/>
                        <a14:foregroundMark x1="46894" y1="20564" x2="70341" y2="21320"/>
                        <a14:foregroundMark x1="42184" y1="10867" x2="77054" y2="14580"/>
                        <a14:foregroundMark x1="81463" y1="19188" x2="92886" y2="34319"/>
                        <a14:foregroundMark x1="94188" y1="40303" x2="92685" y2="49037"/>
                        <a14:foregroundMark x1="19138" y1="22352" x2="6713" y2="55640"/>
                        <a14:foregroundMark x1="23647" y1="15337" x2="50902" y2="9972"/>
                        <a14:foregroundMark x1="50902" y1="6740" x2="15631" y2="14718"/>
                        <a14:foregroundMark x1="24749" y1="10867" x2="31062" y2="9354"/>
                        <a14:foregroundMark x1="71443" y1="11004" x2="78156" y2="11967"/>
                        <a14:foregroundMark x1="80160" y1="12999" x2="84569" y2="14237"/>
                        <a14:foregroundMark x1="85271" y1="15337" x2="85772" y2="15199"/>
                        <a14:foregroundMark x1="7315" y1="93329" x2="76353" y2="97180"/>
                        <a14:foregroundMark x1="3307" y1="94085" x2="902" y2="99175"/>
                        <a14:foregroundMark x1="8216" y1="91059" x2="6914" y2="97318"/>
                        <a14:foregroundMark x1="8517" y1="89065" x2="6212" y2="90715"/>
                        <a14:foregroundMark x1="6914" y1="87070" x2="2906" y2="93466"/>
                        <a14:foregroundMark x1="77455" y1="96561" x2="81663" y2="99931"/>
                        <a14:foregroundMark x1="66032" y1="8459" x2="68036" y2="85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2395" y="0"/>
            <a:ext cx="4707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9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66B8D-203E-7343-A4B6-DAA36FE5E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0" b="99157" l="9987" r="89947">
                        <a14:foregroundMark x1="30390" y1="79390" x2="37335" y2="96404"/>
                        <a14:foregroundMark x1="26720" y1="99157" x2="57771" y2="99008"/>
                        <a14:foregroundMark x1="44478" y1="26811" x2="43056" y2="27431"/>
                        <a14:foregroundMark x1="45106" y1="26215" x2="47123" y2="26215"/>
                        <a14:foregroundMark x1="46726" y1="26042" x2="47553" y2="25893"/>
                        <a14:foregroundMark x1="30787" y1="44147" x2="42030" y2="41071"/>
                        <a14:foregroundMark x1="53075" y1="42460" x2="58598" y2="44742"/>
                        <a14:backgroundMark x1="17923" y1="55630" x2="17097" y2="67138"/>
                        <a14:backgroundMark x1="21396" y1="51190" x2="20999" y2="54861"/>
                        <a14:backgroundMark x1="60218" y1="44444" x2="92923" y2="41989"/>
                        <a14:backgroundMark x1="68188" y1="44147" x2="75331" y2="51190"/>
                        <a14:backgroundMark x1="64914" y1="47346" x2="67361" y2="50422"/>
                        <a14:backgroundMark x1="63062" y1="47346" x2="64716" y2="49504"/>
                      </a14:backgroundRemoval>
                    </a14:imgEffect>
                  </a14:imgLayer>
                </a14:imgProps>
              </a:ext>
            </a:extLst>
          </a:blip>
          <a:srcRect l="15058" t="22222" r="27523"/>
          <a:stretch/>
        </p:blipFill>
        <p:spPr>
          <a:xfrm>
            <a:off x="4298730" y="1524000"/>
            <a:ext cx="295340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82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FA83B-32C5-794E-A96D-D4768A041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6" b="99605" l="9914" r="89987">
                        <a14:foregroundMark x1="43874" y1="47208" x2="44269" y2="50420"/>
                        <a14:foregroundMark x1="47760" y1="58226" x2="54480" y2="59758"/>
                        <a14:foregroundMark x1="68379" y1="75543" x2="69401" y2="76779"/>
                        <a14:foregroundMark x1="23024" y1="88266" x2="82279" y2="86586"/>
                        <a14:foregroundMark x1="82082" y1="82609" x2="88834" y2="94096"/>
                        <a14:foregroundMark x1="21179" y1="97777" x2="77372" y2="96393"/>
                        <a14:foregroundMark x1="17721" y1="99605" x2="85771" y2="99012"/>
                        <a14:foregroundMark x1="87615" y1="95183" x2="89427" y2="97011"/>
                        <a14:foregroundMark x1="79644" y1="80163" x2="82082" y2="82288"/>
                        <a14:foregroundMark x1="27306" y1="85054" x2="64295" y2="82288"/>
                        <a14:backgroundMark x1="32839" y1="58226" x2="33235" y2="59461"/>
                        <a14:backgroundMark x1="70026" y1="55929" x2="82708" y2="60697"/>
                        <a14:backgroundMark x1="75329" y1="61314" x2="81686" y2="71418"/>
                        <a14:backgroundMark x1="77602" y1="79842" x2="82279" y2="75247"/>
                        <a14:backgroundMark x1="68182" y1="75099" x2="69631" y2="75865"/>
                        <a14:backgroundMark x1="23847" y1="80929" x2="33235" y2="83992"/>
                        <a14:backgroundMark x1="27931" y1="81077" x2="30995" y2="81695"/>
                      </a14:backgroundRemoval>
                    </a14:imgEffect>
                  </a14:imgLayer>
                </a14:imgProps>
              </a:ext>
            </a:extLst>
          </a:blip>
          <a:srcRect l="5862" t="33717" r="8518"/>
          <a:stretch/>
        </p:blipFill>
        <p:spPr>
          <a:xfrm>
            <a:off x="3825766" y="2312276"/>
            <a:ext cx="4403834" cy="45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0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9A87B-0F3B-9142-8A13-FFD8072E3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1" b="99777" l="1157" r="99868">
                        <a14:foregroundMark x1="22817" y1="84747" x2="27315" y2="92560"/>
                        <a14:foregroundMark x1="32011" y1="87202" x2="33234" y2="88418"/>
                        <a14:foregroundMark x1="85351" y1="78323" x2="88823" y2="84747"/>
                        <a14:foregroundMark x1="93519" y1="78919" x2="93717" y2="83383"/>
                        <a14:foregroundMark x1="27712" y1="97619" x2="82903" y2="83978"/>
                        <a14:foregroundMark x1="59193" y1="81523" x2="98016" y2="76786"/>
                        <a14:foregroundMark x1="92692" y1="96701" x2="73280" y2="96701"/>
                        <a14:foregroundMark x1="50198" y1="83829" x2="33433" y2="89509"/>
                        <a14:foregroundMark x1="13624" y1="91047" x2="17725" y2="91791"/>
                        <a14:foregroundMark x1="10780" y1="89658" x2="10979" y2="94717"/>
                        <a14:foregroundMark x1="7077" y1="89955" x2="1157" y2="97470"/>
                        <a14:foregroundMark x1="18750" y1="92560" x2="23446" y2="97768"/>
                        <a14:backgroundMark x1="69213" y1="49950" x2="84127" y2="62227"/>
                        <a14:backgroundMark x1="81680" y1="64360" x2="90873" y2="72941"/>
                      </a14:backgroundRemoval>
                    </a14:imgEffect>
                  </a14:imgLayer>
                </a14:imgProps>
              </a:ext>
            </a:extLst>
          </a:blip>
          <a:srcRect l="8314" t="18698" r="2797"/>
          <a:stretch/>
        </p:blipFill>
        <p:spPr>
          <a:xfrm>
            <a:off x="3951890" y="1282262"/>
            <a:ext cx="4572000" cy="557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6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CC3FA-551A-874F-AC64-F9228194B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2" b="99934" l="99" r="100000">
                        <a14:foregroundMark x1="5407" y1="75099" x2="96429" y2="94544"/>
                        <a14:foregroundMark x1="42188" y1="70503" x2="94717" y2="70337"/>
                        <a14:foregroundMark x1="62748" y1="74471" x2="98611" y2="68519"/>
                        <a14:foregroundMark x1="60342" y1="75694" x2="95982" y2="88426"/>
                        <a14:foregroundMark x1="92882" y1="76025" x2="98611" y2="95800"/>
                        <a14:foregroundMark x1="4712" y1="89054" x2="93676" y2="97024"/>
                        <a14:backgroundMark x1="2059" y1="60384" x2="57118" y2="8135"/>
                        <a14:backgroundMark x1="47941" y1="33730" x2="62078" y2="30655"/>
                        <a14:backgroundMark x1="5853" y1="61905" x2="13219" y2="62368"/>
                        <a14:backgroundMark x1="79191" y1="47189" x2="79191" y2="47189"/>
                        <a14:backgroundMark x1="76438" y1="50430" x2="90575" y2="39848"/>
                        <a14:backgroundMark x1="72867" y1="29729" x2="87822" y2="47354"/>
                        <a14:backgroundMark x1="93328" y1="34954" x2="94370" y2="41832"/>
                        <a14:backgroundMark x1="93676" y1="37698" x2="96900" y2="55622"/>
                        <a14:backgroundMark x1="87351" y1="49041" x2="88839" y2="50265"/>
                      </a14:backgroundRemoval>
                    </a14:imgEffect>
                  </a14:imgLayer>
                </a14:imgProps>
              </a:ext>
            </a:extLst>
          </a:blip>
          <a:srcRect l="11379" t="26973" r="3333" b="16169"/>
          <a:stretch/>
        </p:blipFill>
        <p:spPr>
          <a:xfrm>
            <a:off x="2564524" y="1849820"/>
            <a:ext cx="7798676" cy="38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94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56E790-3382-EA4A-AEF2-A59B6D72C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5" b="96553" l="9987" r="89980">
                        <a14:foregroundMark x1="33234" y1="80159" x2="55522" y2="96553"/>
                        <a14:foregroundMark x1="44478" y1="27728" x2="47123" y2="26811"/>
                        <a14:foregroundMark x1="30787" y1="44296" x2="43651" y2="40923"/>
                        <a14:backgroundMark x1="23446" y1="51339" x2="16501" y2="78770"/>
                        <a14:backgroundMark x1="59392" y1="43527" x2="66567" y2="48735"/>
                        <a14:backgroundMark x1="13624" y1="80456" x2="23843" y2="82763"/>
                        <a14:backgroundMark x1="63889" y1="92113" x2="73512" y2="94717"/>
                      </a14:backgroundRemoval>
                    </a14:imgEffect>
                  </a14:imgLayer>
                </a14:imgProps>
              </a:ext>
            </a:extLst>
          </a:blip>
          <a:srcRect l="19349" t="24214" r="28135" b="1"/>
          <a:stretch/>
        </p:blipFill>
        <p:spPr>
          <a:xfrm>
            <a:off x="4519448" y="1660634"/>
            <a:ext cx="2701159" cy="51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1941D-46B6-3C46-86D2-439F8F7E5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74" b="99344" l="4667" r="94556">
                        <a14:foregroundMark x1="16111" y1="77034" x2="84778" y2="80315"/>
                        <a14:foregroundMark x1="9333" y1="90551" x2="90222" y2="96850"/>
                        <a14:foregroundMark x1="16000" y1="72441" x2="37444" y2="59186"/>
                        <a14:foregroundMark x1="73667" y1="68373" x2="80333" y2="70604"/>
                        <a14:foregroundMark x1="93333" y1="96719" x2="94556" y2="99475"/>
                        <a14:foregroundMark x1="5111" y1="92782" x2="4667" y2="99213"/>
                        <a14:foregroundMark x1="39000" y1="66404" x2="51667" y2="66929"/>
                        <a14:foregroundMark x1="37556" y1="8268" x2="44556" y2="7612"/>
                        <a14:foregroundMark x1="42333" y1="5774" x2="46667" y2="6562"/>
                        <a14:foregroundMark x1="49889" y1="9449" x2="51556" y2="10367"/>
                        <a14:foregroundMark x1="53889" y1="14304" x2="57889" y2="20472"/>
                        <a14:foregroundMark x1="47667" y1="8268" x2="53556" y2="11680"/>
                        <a14:foregroundMark x1="54444" y1="14567" x2="55556" y2="14829"/>
                        <a14:foregroundMark x1="46889" y1="6955" x2="52556" y2="10236"/>
                      </a14:backgroundRemoval>
                    </a14:imgEffect>
                  </a14:imgLayer>
                </a14:imgProps>
              </a:ext>
            </a:extLst>
          </a:blip>
          <a:srcRect l="2508" t="3678" r="3547"/>
          <a:stretch/>
        </p:blipFill>
        <p:spPr>
          <a:xfrm>
            <a:off x="2249214" y="252248"/>
            <a:ext cx="7609489" cy="660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54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F23900-4EF6-C643-9B47-56EEA8736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9500" y="2222500"/>
            <a:ext cx="24130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17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Daphne Tang</dc:creator>
  <cp:lastModifiedBy>Daphne Tang</cp:lastModifiedBy>
  <cp:revision>7</cp:revision>
  <dcterms:created xsi:type="dcterms:W3CDTF">2019-06-11T23:46:17Z</dcterms:created>
  <dcterms:modified xsi:type="dcterms:W3CDTF">2019-06-12T14:54:45Z</dcterms:modified>
</cp:coreProperties>
</file>